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2.jp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32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285925">
            <a:off x="1917566" y="1644648"/>
            <a:ext cx="5175886" cy="20313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6632"/>
            <a:ext cx="7632848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детский сад комбинированного вида №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21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муниципального образования Тимашевский район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306744">
            <a:off x="1016702" y="5301208"/>
            <a:ext cx="16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Воспитатель:</a:t>
            </a:r>
          </a:p>
          <a:p>
            <a:pPr algn="ctr"/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Иванко А.В.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4248" y="836712"/>
            <a:ext cx="2123728" cy="540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Иван</cp:lastModifiedBy>
  <cp:revision>29</cp:revision>
  <dcterms:created xsi:type="dcterms:W3CDTF">2016-02-06T21:49:21Z</dcterms:created>
  <dcterms:modified xsi:type="dcterms:W3CDTF">2020-10-25T19:18:53Z</dcterms:modified>
</cp:coreProperties>
</file>